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2"/>
  </p:notesMasterIdLst>
  <p:sldIdLst>
    <p:sldId id="289" r:id="rId5"/>
    <p:sldId id="257" r:id="rId6"/>
    <p:sldId id="290" r:id="rId7"/>
    <p:sldId id="291" r:id="rId8"/>
    <p:sldId id="292" r:id="rId9"/>
    <p:sldId id="293" r:id="rId10"/>
    <p:sldId id="294" r:id="rId11"/>
    <p:sldId id="295" r:id="rId12"/>
    <p:sldId id="261" r:id="rId13"/>
    <p:sldId id="262" r:id="rId14"/>
    <p:sldId id="303" r:id="rId15"/>
    <p:sldId id="304" r:id="rId16"/>
    <p:sldId id="305" r:id="rId17"/>
    <p:sldId id="306" r:id="rId18"/>
    <p:sldId id="270" r:id="rId19"/>
    <p:sldId id="302" r:id="rId20"/>
    <p:sldId id="278" r:id="rId21"/>
    <p:sldId id="272" r:id="rId22"/>
    <p:sldId id="307" r:id="rId23"/>
    <p:sldId id="273" r:id="rId24"/>
    <p:sldId id="297" r:id="rId25"/>
    <p:sldId id="299" r:id="rId26"/>
    <p:sldId id="300" r:id="rId27"/>
    <p:sldId id="308" r:id="rId28"/>
    <p:sldId id="296" r:id="rId29"/>
    <p:sldId id="274" r:id="rId30"/>
    <p:sldId id="27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9" autoAdjust="0"/>
    <p:restoredTop sz="94660"/>
  </p:normalViewPr>
  <p:slideViewPr>
    <p:cSldViewPr snapToGrid="0">
      <p:cViewPr>
        <p:scale>
          <a:sx n="69" d="100"/>
          <a:sy n="69" d="100"/>
        </p:scale>
        <p:origin x="774" y="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F656D9-894F-40E8-A123-2357D472A43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730791-2748-4F04-833C-21E604630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83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730791-2748-4F04-833C-21E604630C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76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72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8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3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72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6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97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3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96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215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58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75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47523-C9C9-435D-9E1E-36BC884F9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40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662601-FD83-C3D5-B051-0860517E1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SoC Estimation of Lithium Ion Battery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53223-B15F-98D3-A99A-A34157197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Sanjog Awasthi (21BEI0063)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Tiwari (21BEI0121)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 Singh (21BEI0126)</a:t>
            </a:r>
          </a:p>
          <a:p>
            <a:endParaRPr lang="en-IN" dirty="0"/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M.Geetha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 Grade -1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</a:p>
          <a:p>
            <a:endParaRPr lang="en-IN" b="1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57A37-D93E-6521-F832-FDF1D36EA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05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BD556DB-CB2F-25F3-11DF-162D562F02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515600" cy="33180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Central microcontroller for data processing and wireless transmission.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ACS712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Current sensor module for Coulomb counting.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Measures battery voltage for direct SoC estimation.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16x2 LCD Display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Displays live SoC values and system status.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Li-ion Battery (3.7V/18650)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Target cell for SoC monitoring.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Resistors, Breadboard, Wires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 circuit construction and interfacing.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USB Power Supply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Powers the system during testing and deployment.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14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6A479-7D94-0264-D802-C2E44F67E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kumimoji="0" lang="en-US" altLang="en-US" sz="5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  <a:endParaRPr lang="en-IN" sz="5400" dirty="0"/>
          </a:p>
        </p:txBody>
      </p:sp>
      <p:sp>
        <p:nvSpPr>
          <p:cNvPr id="206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6D5A40BF-4457-69F3-7E3C-E6C0BE131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2050" name="Picture 2" descr="arduino uno r3 microcontroller ...">
            <a:extLst>
              <a:ext uri="{FF2B5EF4-FFF2-40B4-BE49-F238E27FC236}">
                <a16:creationId xmlns:a16="http://schemas.microsoft.com/office/drawing/2014/main" id="{47AB94AC-A900-8741-D811-09B4E5275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" r="2749" b="2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AC51D-0398-74FB-CCE2-2D65CD587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8FAC10-82EC-1415-A350-E9C1BE7653A1}"/>
              </a:ext>
            </a:extLst>
          </p:cNvPr>
          <p:cNvSpPr txBox="1"/>
          <p:nvPr/>
        </p:nvSpPr>
        <p:spPr>
          <a:xfrm>
            <a:off x="572493" y="2646218"/>
            <a:ext cx="632707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Main controller and processor.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Reads analog voltage and current data from sensors.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Calculates State of Charge (SoC) using voltage-based, Coulomb Counting, and Kalman filter methods.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the results on an LCD and sends data to the serial monitor.</a:t>
            </a:r>
          </a:p>
        </p:txBody>
      </p:sp>
    </p:spTree>
    <p:extLst>
      <p:ext uri="{BB962C8B-B14F-4D97-AF65-F5344CB8AC3E}">
        <p14:creationId xmlns:p14="http://schemas.microsoft.com/office/powerpoint/2010/main" val="3838111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B54D8-38B4-22A3-81A6-0181C86B6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kumimoji="0" lang="en-US" altLang="en-US" sz="5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ACS712</a:t>
            </a:r>
            <a:endParaRPr lang="en-IN" sz="5400" dirty="0"/>
          </a:p>
        </p:txBody>
      </p:sp>
      <p:sp>
        <p:nvSpPr>
          <p:cNvPr id="3090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Buy Current Sensor Module ACS712 5A ...">
            <a:extLst>
              <a:ext uri="{FF2B5EF4-FFF2-40B4-BE49-F238E27FC236}">
                <a16:creationId xmlns:a16="http://schemas.microsoft.com/office/drawing/2014/main" id="{B2874692-52B5-F775-8E89-B216F9F10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45E69-FECA-6B5C-4C3D-02FD48B8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B992A25-48FC-B38F-7381-18B5D2EFE6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2493" y="2388739"/>
            <a:ext cx="7005943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Measures the current drawn by or supplied to the battery.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Outputs an analog voltage proportional to the current.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zero-current output is 2.5V; deviation from this indicates current direction and magnitude.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reads this voltage, subtracts the 2.5V offset, and converts it to current using sensitivity (e.g., 185 mV/A for ACS712-5A).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851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2" name="Rectangle 4111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E62BA-1251-C938-9083-0BD3C4DD9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MH25V</a:t>
            </a:r>
          </a:p>
        </p:txBody>
      </p:sp>
      <p:sp>
        <p:nvSpPr>
          <p:cNvPr id="4114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Buy Voltage Detection Sensor Module 25V Online at Robu.in">
            <a:extLst>
              <a:ext uri="{FF2B5EF4-FFF2-40B4-BE49-F238E27FC236}">
                <a16:creationId xmlns:a16="http://schemas.microsoft.com/office/drawing/2014/main" id="{B1BF8AA8-A0C0-A98E-396D-F22E7E8E4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3" r="12163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D1A989-DEBC-6E6D-1FFA-117BC464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6A9F1192-B90A-89A9-34F8-2A439338C2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3889" y="2728625"/>
            <a:ext cx="6538912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Power source under test.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Its real-time voltage and current are continuously monitored.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 is calculated based on its capacity (e.g., 2.2Ah), voltage range (e.g., 3.0V–3.65V), and discharge behavior.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74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ACD07-74AB-B659-A85D-A33832B4A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 with I2C Module</a:t>
            </a:r>
          </a:p>
        </p:txBody>
      </p:sp>
      <p:sp>
        <p:nvSpPr>
          <p:cNvPr id="513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16x2 LCD Blue with I2C Module at ₹ 120 ...">
            <a:extLst>
              <a:ext uri="{FF2B5EF4-FFF2-40B4-BE49-F238E27FC236}">
                <a16:creationId xmlns:a16="http://schemas.microsoft.com/office/drawing/2014/main" id="{84DEF6C5-44C2-80CF-B8F7-929BD901B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" r="2156" b="2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0B393-587B-7091-4CEA-B5C2834DA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27352E3-F896-21AB-61EA-9D427EFD86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3088" y="2792641"/>
            <a:ext cx="672825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Displays battery status in real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Shows voltage (V), current (A), and SoC (%) in a user-friendly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I2C interface (only two pins: SDA and SCL), leaving more pins free on the Arduino.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230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815" y="2322864"/>
            <a:ext cx="549109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of Operation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8D42912-054F-7C50-324E-1942316CED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000" t="31686" r="35323" b="23765"/>
          <a:stretch/>
        </p:blipFill>
        <p:spPr>
          <a:xfrm>
            <a:off x="6365905" y="1181504"/>
            <a:ext cx="5169282" cy="4517072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125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49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31B647-348A-73E1-E6C6-CBB226073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F77245-68F2-2C5E-D4B5-5DB526D0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50567E2-70E4-DD59-CE5E-3D33A983E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63852A59-58F7-C7F2-0C95-B47DB8AC7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59DFD-ECE1-519D-0BF2-5E04AF90B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12C0824-A6C3-D988-3F1D-C527907B18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76909" y="923181"/>
            <a:ext cx="10663334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Battery Monitoring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system begins by monitoring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Li-ion battery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(3.7V/18650) connected to the circuit.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 Measurement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 divider circuit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measures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open-circuit voltage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battery.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The voltage value is converted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State of Charge (SoC)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a calibrated lookup table or polynomial regression, primarily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rest periods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low-current load states.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Measurement (Coulomb Counting)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ACS712 current sensor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used to measure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flowing in or out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battery.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The system performs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Coulomb counting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integrating the current over time to calculate the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 Integration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applied to predict and update the SoC using real-time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It minimizes errors, suppresses noise, and provides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and stable SoC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estimation, especially under rapidly changing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and Feedback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16x2 LCD display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shows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live SoC values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status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The user can monitor the battery's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charge level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through the display.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38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310904CA-9DD5-DFAB-5EF6-D7B8F1EBA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08" r="2" b="806"/>
          <a:stretch/>
        </p:blipFill>
        <p:spPr bwMode="auto">
          <a:xfrm>
            <a:off x="908304" y="2478024"/>
            <a:ext cx="6009855" cy="369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2FEF1E-8E39-D601-6B0D-5140897F7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Reads battery voltage and current using analog pins.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Processing: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Converts readings, removes noise, and assumes discharge current.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 Estimation: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three methods — voltage-based, coulomb counting, and Kalman filter.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Displays voltage, current, and SoC on LCD and serial monitor.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Estimates battery State of Charge (SoC) accurately using IoT sensors.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1747523-C9C9-435D-9E1E-36BC884F9870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37D8743-5DD4-D071-89A2-371CDBA955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980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81" y="2043823"/>
            <a:ext cx="4023360" cy="22826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Approach</a:t>
            </a:r>
            <a:endParaRPr lang="en-US" sz="4800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 descr="A diagram of a device&#10;&#10;AI-generated content may be incorrect.">
            <a:extLst>
              <a:ext uri="{FF2B5EF4-FFF2-40B4-BE49-F238E27FC236}">
                <a16:creationId xmlns:a16="http://schemas.microsoft.com/office/drawing/2014/main" id="{06250528-7757-4C0A-1E65-B557F213A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99" y="625683"/>
            <a:ext cx="4391580" cy="545538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113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Electronics protoboard">
            <a:extLst>
              <a:ext uri="{FF2B5EF4-FFF2-40B4-BE49-F238E27FC236}">
                <a16:creationId xmlns:a16="http://schemas.microsoft.com/office/drawing/2014/main" id="{E5B9F561-6BF4-B54E-D58F-1193CAF16F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8007926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C0B692BA-F6AB-AD96-9943-50BB91954D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19562" y="315912"/>
            <a:ext cx="6677891" cy="60404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🔋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Lithium-ion Battery Powers the Load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begins with a battery supplying current to a connected load.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condition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the primary focus of monitoring.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🔍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Sensing Modules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 Sensor (via voltage divider)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Measures battery voltage and feeds it to the microcontroller.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Sensor (e.g., ACS712)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Measures the current flow (typically discharge current) from the battery.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🧠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(Arduino)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Reads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analog values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built-in ADC.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Communicates with the display through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I2C/SPI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Performs embedded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 estimation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 Method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Estimates SoC from voltage level.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Coulomb Counting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Tracks charge consumed over time.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Fuses both methods for improved accuracy.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📊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(LCD)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Shows:</a:t>
            </a: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battery voltage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Estimated SoC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(%)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Enables easy local monitoring without needing external interfaces.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0A181-C33D-1498-D447-C1804A377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2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u="sng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of Operation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Design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914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620E2CA-5F0C-F403-B443-08C64C9948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B228D72-38E7-A932-D052-4DC18819FF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86196" y="1774126"/>
            <a:ext cx="988651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Voltage-based Method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Simple and quick but suffers from voltage sag under load.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when the battery is idle but inaccurate during active charge/discharge.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Coulomb Counting Method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real-time SoC tracking with accurate short-term estimations.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Prone to cumulative errors and drift over time; requires periodic resets.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 Method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Fuses voltage-based and Coulomb counting methods for improved accuracy.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Minimizes drift, offset errors, and improves stability under varying loads.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Optimal Kalman gain range: 0.4–0.6 for balancing responsiveness and noise suppression.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 Integration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Enabled real-time monitoring with smooth data transmission and mobile notifications.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 Outcome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hybrid approach (Kalman filter + IoT) provides a balanced, scalable solution for real-time battery monitoring.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852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3" name="Freeform: Shape 6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A309609A-F0D8-C942-B45A-E7D42F325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LCD displays a battery voltage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3.92V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current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of Charge (SoC)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90%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that the battery is nearly full and not currently discharging.</a:t>
            </a:r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332D5C-054E-20AF-604A-7AD720F0C3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263" t="17922" r="897" b="16067"/>
          <a:stretch/>
        </p:blipFill>
        <p:spPr>
          <a:xfrm>
            <a:off x="4963321" y="841248"/>
            <a:ext cx="6797734" cy="527608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EC69B-B3BD-5105-CE62-41545DAC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5688" y="6356350"/>
            <a:ext cx="2121408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135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1C29F4-C775-FA52-916E-1BE40E7B4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Freeform: Shape 50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9CF2A2-18F1-19EB-291F-6EC1F3842E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LCD shows a battery voltage of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3.98V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current of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0.0A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Filter-based SoC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92.1%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a well-charged battery with refined estimation accuracy using sensor fusion.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7" descr="A screenshot of a computer">
            <a:extLst>
              <a:ext uri="{FF2B5EF4-FFF2-40B4-BE49-F238E27FC236}">
                <a16:creationId xmlns:a16="http://schemas.microsoft.com/office/drawing/2014/main" id="{18ECE2A0-296B-286A-C697-A5F7EA18E5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437" t="22571" r="169" b="12409"/>
          <a:stretch/>
        </p:blipFill>
        <p:spPr>
          <a:xfrm>
            <a:off x="4901184" y="863640"/>
            <a:ext cx="6922008" cy="523130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7B21A-BC18-1AAB-3B28-E04EA7DF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5688" y="6356350"/>
            <a:ext cx="2121408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272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90D307-5928-C100-5520-1EE790DC0833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LCD displays a battery voltage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3.93V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current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0.0A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of Charge (SoC)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100%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Circuit Voltage (OCV) method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a fully charged battery when at rest.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E1441B8-3C8F-8F89-2FEA-EDA456D35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1437" t="13918" r="447" b="26006"/>
          <a:stretch/>
        </p:blipFill>
        <p:spPr>
          <a:xfrm>
            <a:off x="4901184" y="1048564"/>
            <a:ext cx="6922008" cy="486145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26A00-32EE-42BE-05C8-D63D7A4C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5688" y="6356350"/>
            <a:ext cx="212140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795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0957D-E610-E684-5516-C9AAB4CEB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MATLAB Simulation Output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00B1429-3238-247E-7A57-FFD0F2CDC1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30936" y="2807208"/>
            <a:ext cx="3754028" cy="34107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actual vs. predicted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values using an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LSTM (Long Short-Term Memory)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network.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close alignment between the blue (actual) and red (predicted) curves confirms the model’s high accuracy in forecasting battery SoC trends.</a:t>
            </a:r>
          </a:p>
        </p:txBody>
      </p:sp>
      <p:pic>
        <p:nvPicPr>
          <p:cNvPr id="7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D586C7-7E8C-97D9-957B-6695CA2030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973" t="13918" r="6566" b="45042"/>
          <a:stretch/>
        </p:blipFill>
        <p:spPr>
          <a:xfrm>
            <a:off x="4654296" y="1181851"/>
            <a:ext cx="6903720" cy="449429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96B9B-7ECF-1B61-A715-5CFE0762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73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F149A-1629-317E-B1C8-F042FB43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596F7C-9854-3E84-1B76-4E8D911BC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0337" t="36848" r="9486" b="17353"/>
          <a:stretch/>
        </p:blipFill>
        <p:spPr>
          <a:xfrm>
            <a:off x="2833086" y="643467"/>
            <a:ext cx="6525827" cy="5571065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88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74237F2-63CB-9F8E-4D6E-E3CE7129CA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Development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Successful development of a real-time embedded system for battery SoC estimation.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Estimation Techniques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Integrated voltage-based, Coulomb counting, and Kalman filter methods.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Voltage-based: Fast but limited to open-circuit conditions.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Coulomb counting: Real-time tracking but prone to drift.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filter: High accuracy and stability under dynamic conditions.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Achieved SoC estimation accuracy within ±2–3%.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 displayed on local LCD and cloud-connected IoT dashboard for real-time monitoring.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68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Piller, M. Perrin, and A.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Jossen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"Methods for state-of-charge determination and their applications," Journal of Power Sources, vol. 96, no. 1, pp. 113–120, 2001.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G. L. Plett, "Extended Kalman Filtering for Battery Management Systems of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LiPB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HEV Battery Packs: Part 1. Background," Journal of Power Sources, vol. 134, no. 2, pp. 252–261, 2004.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Zhang, K. Li, J. Deng, and J. Gong, "A novel approach for estimating the state of charge of lithium-ion batteries based on a hybrid model," Applied Energy, vol. 105, pp. 142–151, 2013.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M. Noh et al., “An IoT-based smart battery monitoring system,” in IEEE Sensors Journal, vol. 17, no. 17, pp. 5617–5625, 2017.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Hannan, M.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Lipu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Hussain, and A. Mohamed, “A review of lithium-ion battery state of charge estimation and management system in electric vehicle applications: Challenges and recommendations,” Renewable and Sustainable Energy Reviews, vol.78, pp. 834–854, 2017.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Blynk Inc., “IoT App Builder Platform,” [Online]. Available: https://www.blynk.io</a:t>
            </a:r>
          </a:p>
          <a:p>
            <a:pPr lvl="0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MathWorks, “Battery State of Charge Estimation,” [Online]. Available:</a:t>
            </a:r>
          </a:p>
          <a:p>
            <a:pPr marL="0" lvl="0" indent="0"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https://www.mathworks.com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3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5FA1D3-0432-E212-0DD0-FB8DE6723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EF17E7F-486D-C2E4-D73C-C6E5573174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 of lithium-ion batteries is growing fast in electric vehicles, solar energy systems, and portable devices like phones and laptops.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ensure their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safe and efficient use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we need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Battery Management Systems (BMS)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 of the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 important features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a BMS is estimating the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State of Charge (SoC)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it tells us how much battery power is left.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SoC estimation helps: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Prevent battery damage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(from overcharging or deep discharge)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 energy use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power-limited devices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Extend battery life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reduce electronic waste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like using just voltage are not reliable due to battery behavior changes with load, temperature, and age.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FAD55-B549-11D1-EF5E-A8780868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81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A084-4C43-6A8D-6ED5-29FCB02A7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7670E89-72BC-C86C-06F5-1145A0C78F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batteries are widely used in EVs, solar systems, gadgets, and medical devices,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SoC (State of Charge) estimation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crucial for safety and performance.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 challenges in SoC estimation: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Voltage-based method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simple but becomes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inaccurate under load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due to voltage drops.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Coulomb counting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real-time but can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drift over time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needs regular calibration.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IoT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many systems means no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remote monitoring or alerts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reducing safety and reliability.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There’s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 for a smart, low-cost, and accurate SoC estimation system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multiple methods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improve reliability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Runs on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affordable microcontrollers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like Arduino/ESP32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IoT-based monitoring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through smartphones or the cloud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BD951-E884-7B7D-9FAA-014AFC75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32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105D-7176-3BF9-A761-F0AAC8492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A3E5E-44A2-DF09-567A-44455EE33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Piller, S., Perrin, M., &amp;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Jossen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“Methods for state-of-charge determination </a:t>
            </a:r>
          </a:p>
          <a:p>
            <a:pPr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their applications.”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Power Sources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96(1), 113–120, 2001.</a:t>
            </a:r>
          </a:p>
          <a:p>
            <a:pPr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Estimates SoC based on terminal voltage mapped to an SoC-voltage curve.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Simple, low-cost, and easy to implement on microcontrollers.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degrades under dynamic loads due to voltage drops.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 sensitive to temperature, cell aging, and internal resistance.</a:t>
            </a:r>
          </a:p>
          <a:p>
            <a:pPr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only under no-load or stable conditions.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Poor standalone reliability under real-world usage.</a:t>
            </a: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00A18-E56F-1C9A-857E-5FE17246E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141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CD30E7-C31B-822B-3F9F-0E00062FA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0592D-FC62-9854-60D8-C620550A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CAFC6-31F4-BC5F-BA40-396B97DE6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Kim, I.S. “The novel state of charge estimation method for lithium battery </a:t>
            </a:r>
          </a:p>
          <a:p>
            <a:pPr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sliding mode observer.”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Power Sources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163(1), 584–590, </a:t>
            </a:r>
          </a:p>
          <a:p>
            <a:pPr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2006.</a:t>
            </a:r>
          </a:p>
          <a:p>
            <a:pPr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Integrates current flow over time to calculate net charge (in/out of battery).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real-time estimation.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in embedded battery systems.</a:t>
            </a:r>
          </a:p>
          <a:p>
            <a:pPr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drift due to sensor inaccuracies, noise, and offset errors.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 periodic calibration or correction via hybrid methods.</a:t>
            </a: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D2F74-1B0B-943A-0AA0-0FE3283DB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06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81EBA2-F7CE-8EB0-4531-707330398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62B2F9-7974-8BDF-0AD9-D4F432577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58543-BB59-3F3D-00E2-B2862E12B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He, H., Xiong, R., &amp; Fan, J. “Evaluation of Lithium-Ion Battery Equivalent </a:t>
            </a:r>
          </a:p>
          <a:p>
            <a:pPr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Models for State of Charge Estimation by an Experimental Approach.” </a:t>
            </a:r>
          </a:p>
          <a:p>
            <a:pPr>
              <a:buNone/>
            </a:pP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4(4), 582–598, 2011.</a:t>
            </a:r>
          </a:p>
          <a:p>
            <a:pPr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model-based recursive estimation combining voltage/current with system dynamics.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Dynamically corrects SoC with high robustness to noise and non-linearity.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Performs well under fluctuating loads and environmental variability.</a:t>
            </a:r>
          </a:p>
          <a:p>
            <a:pPr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computationally intensive.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precise modeling of battery behavior.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9C858-6ED2-404F-D843-49D901D35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8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A314BF-924E-2516-3A8E-44D8DB1DD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4A538E-6766-DA79-15C7-7378027F8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CC6F5-3323-6AFA-950F-42C8AD9E1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Noh, C., Park, K., &amp; Choi, J. “Development of Battery Monitoring System </a:t>
            </a:r>
          </a:p>
          <a:p>
            <a:pPr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IoT Technology.” </a:t>
            </a:r>
            <a:r>
              <a:rPr lang="en-IN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2017 International Conference on </a:t>
            </a:r>
          </a:p>
          <a:p>
            <a:pPr>
              <a:buNone/>
            </a:pPr>
            <a:r>
              <a:rPr lang="en-IN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and Communication Technology Convergence (ICTC)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IoT-based SoC systems enable remote monitoring, alerts, and real-time tracking.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user interaction and system diagnostics via smartphones/web.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data logging and cloud-based analytics.</a:t>
            </a:r>
          </a:p>
          <a:p>
            <a:pPr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SoC estimation via IoT still under-researched.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affordability remain challenges for small applications.</a:t>
            </a: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E14D0-6C2B-3143-AFF8-3CF60E04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53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real-time SoC estimation system for lithium-ion batteries.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hybrid estimation using Direct Voltage, Coulomb Counting, and Kalman Filter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SoC accuracy under dynamic conditions and fluctuating loads.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low-cost, low-power design using affordable microcontrollers and sensors.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scalable and deployable solution for research and small-scale applications.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1747523-C9C9-435D-9E1E-36BC884F9870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48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4F47DEF4333E45A4FEF83C10773BF2" ma:contentTypeVersion="15" ma:contentTypeDescription="Create a new document." ma:contentTypeScope="" ma:versionID="3d5613c74ee7bf9b546eac12429545ff">
  <xsd:schema xmlns:xsd="http://www.w3.org/2001/XMLSchema" xmlns:xs="http://www.w3.org/2001/XMLSchema" xmlns:p="http://schemas.microsoft.com/office/2006/metadata/properties" xmlns:ns3="c77d09f9-d3e6-41eb-8837-d79c17428db7" xmlns:ns4="81e6a634-0652-4942-bace-803f2c838095" targetNamespace="http://schemas.microsoft.com/office/2006/metadata/properties" ma:root="true" ma:fieldsID="dab049554cd78a3aec04730a6ad041df" ns3:_="" ns4:_="">
    <xsd:import namespace="c77d09f9-d3e6-41eb-8837-d79c17428db7"/>
    <xsd:import namespace="81e6a634-0652-4942-bace-803f2c8380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_activity" minOccurs="0"/>
                <xsd:element ref="ns4:MediaServiceObjectDetectorVersions" minOccurs="0"/>
                <xsd:element ref="ns4:MediaServiceSearchProperties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7d09f9-d3e6-41eb-8837-d79c17428db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e6a634-0652-4942-bace-803f2c838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1e6a634-0652-4942-bace-803f2c83809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37D40DC-5F78-499D-9A94-722C8920E6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7d09f9-d3e6-41eb-8837-d79c17428db7"/>
    <ds:schemaRef ds:uri="81e6a634-0652-4942-bace-803f2c8380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FA463DA-48C0-4D07-B1D6-934DB48F39D9}">
  <ds:schemaRefs>
    <ds:schemaRef ds:uri="http://www.w3.org/XML/1998/namespace"/>
    <ds:schemaRef ds:uri="http://schemas.microsoft.com/office/2006/metadata/properties"/>
    <ds:schemaRef ds:uri="c77d09f9-d3e6-41eb-8837-d79c17428db7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81e6a634-0652-4942-bace-803f2c838095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49573FB-6F69-4BB3-927D-5FFC01BD09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2111</Words>
  <Application>Microsoft Office PowerPoint</Application>
  <PresentationFormat>Widescreen</PresentationFormat>
  <Paragraphs>236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Times New Roman</vt:lpstr>
      <vt:lpstr>Office Theme</vt:lpstr>
      <vt:lpstr>Accurate SoC Estimation of Lithium Ion Battery</vt:lpstr>
      <vt:lpstr>Contents</vt:lpstr>
      <vt:lpstr>Introduction</vt:lpstr>
      <vt:lpstr>Problem Definition</vt:lpstr>
      <vt:lpstr>Literature Survey</vt:lpstr>
      <vt:lpstr>Literature Survey</vt:lpstr>
      <vt:lpstr>Literature Survey</vt:lpstr>
      <vt:lpstr>Literature Survey</vt:lpstr>
      <vt:lpstr>Objectives</vt:lpstr>
      <vt:lpstr>Hardware Components</vt:lpstr>
      <vt:lpstr>Arduino Uno</vt:lpstr>
      <vt:lpstr>ACS712</vt:lpstr>
      <vt:lpstr>MH25V</vt:lpstr>
      <vt:lpstr>LCD with I2C Module</vt:lpstr>
      <vt:lpstr>Sequence of Operation</vt:lpstr>
      <vt:lpstr>PowerPoint Presentation</vt:lpstr>
      <vt:lpstr>Programming</vt:lpstr>
      <vt:lpstr>Design Approach</vt:lpstr>
      <vt:lpstr>PowerPoint Presentation</vt:lpstr>
      <vt:lpstr>Results</vt:lpstr>
      <vt:lpstr>PowerPoint Presentation</vt:lpstr>
      <vt:lpstr>PowerPoint Presentation</vt:lpstr>
      <vt:lpstr>PowerPoint Presentation</vt:lpstr>
      <vt:lpstr>MATLAB Simulation Output</vt:lpstr>
      <vt:lpstr>PowerPoint Presentation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adit tiwari</cp:lastModifiedBy>
  <cp:revision>78</cp:revision>
  <dcterms:created xsi:type="dcterms:W3CDTF">2022-05-27T13:53:51Z</dcterms:created>
  <dcterms:modified xsi:type="dcterms:W3CDTF">2025-05-06T21:09:05Z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0x0101009A4F47DEF4333E45A4FEF83C10773BF2</vt:lpwstr>
  </property>
</Properties>
</file>

<file path=docProps/thumbnail.jpeg>
</file>